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Red Hat Text Medium"/>
      <p:regular r:id="rId22"/>
      <p:bold r:id="rId23"/>
      <p:italic r:id="rId24"/>
      <p:boldItalic r:id="rId25"/>
    </p:embeddedFont>
    <p:embeddedFont>
      <p:font typeface="Red Hat Display Medium"/>
      <p:regular r:id="rId26"/>
      <p:bold r:id="rId27"/>
      <p:italic r:id="rId28"/>
      <p:boldItalic r:id="rId29"/>
    </p:embeddedFont>
    <p:embeddedFont>
      <p:font typeface="Overpass"/>
      <p:regular r:id="rId30"/>
      <p:bold r:id="rId31"/>
      <p:italic r:id="rId32"/>
      <p:boldItalic r:id="rId33"/>
    </p:embeddedFont>
    <p:embeddedFont>
      <p:font typeface="Red Hat Display"/>
      <p:regular r:id="rId34"/>
      <p:bold r:id="rId35"/>
      <p:italic r:id="rId36"/>
      <p:boldItalic r:id="rId37"/>
    </p:embeddedFont>
    <p:embeddedFont>
      <p:font typeface="Overpass Light"/>
      <p:regular r:id="rId38"/>
      <p:bold r:id="rId39"/>
      <p:italic r:id="rId40"/>
      <p:boldItalic r:id="rId41"/>
    </p:embeddedFont>
    <p:embeddedFont>
      <p:font typeface="Overpass SemiBold"/>
      <p:regular r:id="rId42"/>
      <p:bold r:id="rId43"/>
      <p:italic r:id="rId44"/>
      <p:boldItalic r:id="rId45"/>
    </p:embeddedFont>
    <p:embeddedFont>
      <p:font typeface="Red Hat Tex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Light-italic.fntdata"/><Relationship Id="rId42" Type="http://schemas.openxmlformats.org/officeDocument/2006/relationships/font" Target="fonts/OverpassSemiBold-regular.fntdata"/><Relationship Id="rId41" Type="http://schemas.openxmlformats.org/officeDocument/2006/relationships/font" Target="fonts/OverpassLight-boldItalic.fntdata"/><Relationship Id="rId44" Type="http://schemas.openxmlformats.org/officeDocument/2006/relationships/font" Target="fonts/OverpassSemiBold-italic.fntdata"/><Relationship Id="rId43" Type="http://schemas.openxmlformats.org/officeDocument/2006/relationships/font" Target="fonts/OverpassSemiBold-bold.fntdata"/><Relationship Id="rId46" Type="http://schemas.openxmlformats.org/officeDocument/2006/relationships/font" Target="fonts/RedHatText-regular.fntdata"/><Relationship Id="rId45" Type="http://schemas.openxmlformats.org/officeDocument/2006/relationships/font" Target="fonts/Overpass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edHatText-italic.fntdata"/><Relationship Id="rId47" Type="http://schemas.openxmlformats.org/officeDocument/2006/relationships/font" Target="fonts/RedHatText-bold.fntdata"/><Relationship Id="rId49" Type="http://schemas.openxmlformats.org/officeDocument/2006/relationships/font" Target="fonts/RedHatTex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verpass-bold.fntdata"/><Relationship Id="rId30" Type="http://schemas.openxmlformats.org/officeDocument/2006/relationships/font" Target="fonts/Overpass-regular.fntdata"/><Relationship Id="rId33" Type="http://schemas.openxmlformats.org/officeDocument/2006/relationships/font" Target="fonts/Overpass-boldItalic.fntdata"/><Relationship Id="rId32" Type="http://schemas.openxmlformats.org/officeDocument/2006/relationships/font" Target="fonts/Overpass-italic.fntdata"/><Relationship Id="rId35" Type="http://schemas.openxmlformats.org/officeDocument/2006/relationships/font" Target="fonts/RedHatDisplay-bold.fntdata"/><Relationship Id="rId34" Type="http://schemas.openxmlformats.org/officeDocument/2006/relationships/font" Target="fonts/RedHatDisplay-regular.fntdata"/><Relationship Id="rId37" Type="http://schemas.openxmlformats.org/officeDocument/2006/relationships/font" Target="fonts/RedHatDisplay-boldItalic.fntdata"/><Relationship Id="rId36" Type="http://schemas.openxmlformats.org/officeDocument/2006/relationships/font" Target="fonts/RedHatDisplay-italic.fntdata"/><Relationship Id="rId39" Type="http://schemas.openxmlformats.org/officeDocument/2006/relationships/font" Target="fonts/OverpassLight-bold.fntdata"/><Relationship Id="rId38" Type="http://schemas.openxmlformats.org/officeDocument/2006/relationships/font" Target="fonts/OverpassLight-regular.fntdata"/><Relationship Id="rId20" Type="http://schemas.openxmlformats.org/officeDocument/2006/relationships/slide" Target="slides/slide14.xml"/><Relationship Id="rId22" Type="http://schemas.openxmlformats.org/officeDocument/2006/relationships/font" Target="fonts/RedHatTextMedium-regular.fntdata"/><Relationship Id="rId21" Type="http://schemas.openxmlformats.org/officeDocument/2006/relationships/slide" Target="slides/slide15.xml"/><Relationship Id="rId24" Type="http://schemas.openxmlformats.org/officeDocument/2006/relationships/font" Target="fonts/RedHatTextMedium-italic.fntdata"/><Relationship Id="rId23" Type="http://schemas.openxmlformats.org/officeDocument/2006/relationships/font" Target="fonts/RedHatTextMedium-bold.fntdata"/><Relationship Id="rId26" Type="http://schemas.openxmlformats.org/officeDocument/2006/relationships/font" Target="fonts/RedHatDisplayMedium-regular.fntdata"/><Relationship Id="rId25" Type="http://schemas.openxmlformats.org/officeDocument/2006/relationships/font" Target="fonts/RedHatTextMedium-boldItalic.fntdata"/><Relationship Id="rId28" Type="http://schemas.openxmlformats.org/officeDocument/2006/relationships/font" Target="fonts/RedHatDisplayMedium-italic.fntdata"/><Relationship Id="rId27" Type="http://schemas.openxmlformats.org/officeDocument/2006/relationships/font" Target="fonts/RedHatDisplayMedium-bold.fntdata"/><Relationship Id="rId29" Type="http://schemas.openxmlformats.org/officeDocument/2006/relationships/font" Target="fonts/RedHatDisplay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f1e8a71b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f1e8a71b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f1e8a71b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f1e8a71b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f1e8a71bb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f1e8a71bb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36c402c6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36c402c6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36c402c67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36c402c67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36c402c67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36c402c67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47716335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47716335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4b580af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f4b580af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36c402c67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36c402c67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f4b580af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f4b580af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f50b2d66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f50b2d66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1304596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1304596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f1e8a71bb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f1e8a71bb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f1e8a71bb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f1e8a71bb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f1e8a71bb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f1e8a71bb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1" name="Google Shape;101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2757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solidFill>
          <a:srgbClr val="142C4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9pPr>
          </a:lstStyle>
          <a:p/>
        </p:txBody>
      </p:sp>
      <p:cxnSp>
        <p:nvCxnSpPr>
          <p:cNvPr id="109" name="Google Shape;109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FAAA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9pPr>
          </a:lstStyle>
          <a:p/>
        </p:txBody>
      </p:sp>
      <p:cxnSp>
        <p:nvCxnSpPr>
          <p:cNvPr id="117" name="Google Shape;117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24" name="Google Shape;124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2" name="Google Shape;132;p1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5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idx="4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6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50" name="Google Shape;150;p1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6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4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5" type="subTitle"/>
          </p:nvPr>
        </p:nvSpPr>
        <p:spPr>
          <a:xfrm>
            <a:off x="5863800" y="2473650"/>
            <a:ext cx="6328200" cy="2702400"/>
          </a:xfrm>
          <a:prstGeom prst="rect">
            <a:avLst/>
          </a:prstGeom>
        </p:spPr>
        <p:txBody>
          <a:bodyPr anchorCtr="0" anchor="ctr" bIns="0" lIns="1188700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884963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65" name="Google Shape;165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885038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039" y="2175762"/>
            <a:ext cx="9351922" cy="34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>
            <p:ph idx="4" type="subTitle"/>
          </p:nvPr>
        </p:nvSpPr>
        <p:spPr>
          <a:xfrm>
            <a:off x="1977450" y="2894055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3" name="Google Shape;173;p17"/>
          <p:cNvSpPr txBox="1"/>
          <p:nvPr>
            <p:ph idx="5" type="subTitle"/>
          </p:nvPr>
        </p:nvSpPr>
        <p:spPr>
          <a:xfrm>
            <a:off x="492420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17"/>
          <p:cNvSpPr txBox="1"/>
          <p:nvPr>
            <p:ph idx="6" type="subTitle"/>
          </p:nvPr>
        </p:nvSpPr>
        <p:spPr>
          <a:xfrm>
            <a:off x="787095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7" name="Google Shape;177;p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85" name="Google Shape;185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95" name="Google Shape;195;p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3" type="body"/>
          </p:nvPr>
        </p:nvSpPr>
        <p:spPr>
          <a:xfrm>
            <a:off x="2438400" y="1828800"/>
            <a:ext cx="7315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9254" y="51015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8693722" y="5101550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linkedin.com/in/faisalalrayyess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3" type="body"/>
          </p:nvPr>
        </p:nvSpPr>
        <p:spPr>
          <a:xfrm>
            <a:off x="2438400" y="886600"/>
            <a:ext cx="7315200" cy="48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12" name="Google Shape;212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4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  <p:sp>
        <p:nvSpPr>
          <p:cNvPr id="219" name="Google Shape;219;p22"/>
          <p:cNvSpPr txBox="1"/>
          <p:nvPr>
            <p:ph idx="5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22" name="Google Shape;222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27" name="Google Shape;227;p23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9" name="Google Shape;229;p23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34" name="Google Shape;234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4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5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2" name="Google Shape;242;p24"/>
          <p:cNvSpPr txBox="1"/>
          <p:nvPr>
            <p:ph idx="6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7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8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9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8" name="Google Shape;248;p25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52" name="Google Shape;252;p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idx="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6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8" name="Google Shape;258;p25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0" name="Google Shape;260;p25"/>
          <p:cNvSpPr txBox="1"/>
          <p:nvPr>
            <p:ph idx="7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8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62" name="Google Shape;262;p25"/>
          <p:cNvSpPr txBox="1"/>
          <p:nvPr>
            <p:ph idx="9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3" name="Google Shape;263;p25"/>
          <p:cNvSpPr txBox="1"/>
          <p:nvPr>
            <p:ph idx="13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64" name="Google Shape;264;p25"/>
          <p:cNvSpPr txBox="1"/>
          <p:nvPr>
            <p:ph idx="14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5" name="Google Shape;265;p25"/>
          <p:cNvSpPr txBox="1"/>
          <p:nvPr>
            <p:ph idx="15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6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70" name="Google Shape;270;p2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71" name="Google Shape;271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5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6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278" name="Google Shape;278;p26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26"/>
          <p:cNvSpPr txBox="1"/>
          <p:nvPr>
            <p:ph idx="7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idx="8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81" name="Google Shape;281;p26"/>
          <p:cNvSpPr txBox="1"/>
          <p:nvPr>
            <p:ph idx="9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2" name="Google Shape;282;p26"/>
          <p:cNvSpPr txBox="1"/>
          <p:nvPr>
            <p:ph idx="13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86" name="Google Shape;286;p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2" name="Google Shape;292;p27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3" name="Google Shape;293;p27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5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6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96" name="Google Shape;296;p27"/>
          <p:cNvSpPr txBox="1"/>
          <p:nvPr>
            <p:ph idx="7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idx="8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01" name="Google Shape;301;p2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28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08" name="Google Shape;308;p28"/>
          <p:cNvSpPr txBox="1"/>
          <p:nvPr>
            <p:ph idx="5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09" name="Google Shape;309;p28"/>
          <p:cNvSpPr txBox="1"/>
          <p:nvPr>
            <p:ph idx="6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0" name="Google Shape;310;p28"/>
          <p:cNvSpPr txBox="1"/>
          <p:nvPr>
            <p:ph idx="7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1" name="Google Shape;311;p28"/>
          <p:cNvSpPr txBox="1"/>
          <p:nvPr>
            <p:ph idx="8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2" name="Google Shape;312;p28"/>
          <p:cNvSpPr txBox="1"/>
          <p:nvPr>
            <p:ph idx="9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3" name="Google Shape;313;p28"/>
          <p:cNvSpPr txBox="1"/>
          <p:nvPr>
            <p:ph idx="13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4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4" name="Google Shape;324;p29"/>
          <p:cNvSpPr txBox="1"/>
          <p:nvPr>
            <p:ph idx="5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6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6" name="Google Shape;326;p29"/>
          <p:cNvSpPr txBox="1"/>
          <p:nvPr>
            <p:ph idx="7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7" name="Google Shape;327;p29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29" name="Google Shape;529;p3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30" name="Google Shape;530;p3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0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5" name="Google Shape;535;p30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36" name="Google Shape;536;p30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0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8" name="Google Shape;538;p30"/>
          <p:cNvSpPr txBox="1"/>
          <p:nvPr>
            <p:ph idx="4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39" name="Google Shape;539;p30"/>
          <p:cNvSpPr txBox="1"/>
          <p:nvPr>
            <p:ph idx="5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0" name="Google Shape;540;p30"/>
          <p:cNvSpPr txBox="1"/>
          <p:nvPr>
            <p:ph idx="6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1" name="Google Shape;541;p30"/>
          <p:cNvSpPr txBox="1"/>
          <p:nvPr>
            <p:ph idx="7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2" name="Google Shape;542;p30"/>
          <p:cNvSpPr txBox="1"/>
          <p:nvPr>
            <p:ph idx="8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43" name="Google Shape;543;p30"/>
          <p:cNvSpPr txBox="1"/>
          <p:nvPr>
            <p:ph idx="9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142C4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49" name="Google Shape;549;p31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50" name="Google Shape;550;p3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1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5" name="Google Shape;555;p31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56" name="Google Shape;556;p31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57" name="Google Shape;557;p31"/>
          <p:cNvSpPr txBox="1"/>
          <p:nvPr>
            <p:ph idx="4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58" name="Google Shape;558;p31"/>
          <p:cNvSpPr txBox="1"/>
          <p:nvPr>
            <p:ph idx="5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31"/>
          <p:cNvSpPr txBox="1"/>
          <p:nvPr>
            <p:ph idx="6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0" name="Google Shape;560;p31"/>
          <p:cNvSpPr txBox="1"/>
          <p:nvPr>
            <p:ph idx="7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1" name="Google Shape;5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565" name="Google Shape;565;p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32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571" name="Google Shape;571;p32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72" name="Google Shape;5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75" name="Google Shape;575;p33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76" name="Google Shape;576;p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1" name="Google Shape;581;p33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33"/>
          <p:cNvSpPr txBox="1"/>
          <p:nvPr>
            <p:ph idx="4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3" name="Google Shape;583;p33"/>
          <p:cNvSpPr txBox="1"/>
          <p:nvPr>
            <p:ph idx="5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4" name="Google Shape;584;p33"/>
          <p:cNvSpPr txBox="1"/>
          <p:nvPr>
            <p:ph idx="6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5" name="Google Shape;585;p33"/>
          <p:cNvSpPr txBox="1"/>
          <p:nvPr>
            <p:ph idx="7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6" name="Google Shape;586;p33"/>
          <p:cNvSpPr txBox="1"/>
          <p:nvPr>
            <p:ph idx="8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7" name="Google Shape;587;p33"/>
          <p:cNvSpPr txBox="1"/>
          <p:nvPr>
            <p:ph idx="9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8" name="Google Shape;588;p33"/>
          <p:cNvSpPr txBox="1"/>
          <p:nvPr>
            <p:ph idx="13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9" name="Google Shape;589;p33"/>
          <p:cNvSpPr txBox="1"/>
          <p:nvPr>
            <p:ph idx="14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92" name="Google Shape;592;p3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93" name="Google Shape;593;p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3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99" name="Google Shape;599;p34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4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4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02" name="Google Shape;602;p34"/>
          <p:cNvSpPr txBox="1"/>
          <p:nvPr>
            <p:ph idx="4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3" name="Google Shape;603;p34"/>
          <p:cNvSpPr txBox="1"/>
          <p:nvPr>
            <p:ph idx="5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4" name="Google Shape;604;p34"/>
          <p:cNvSpPr txBox="1"/>
          <p:nvPr>
            <p:ph idx="6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5" name="Google Shape;605;p34"/>
          <p:cNvSpPr txBox="1"/>
          <p:nvPr>
            <p:ph idx="7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6" name="Google Shape;606;p34"/>
          <p:cNvSpPr txBox="1"/>
          <p:nvPr>
            <p:ph idx="8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7" name="Google Shape;607;p34"/>
          <p:cNvSpPr txBox="1"/>
          <p:nvPr>
            <p:ph idx="9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idx="13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9" name="Google Shape;609;p34"/>
          <p:cNvSpPr txBox="1"/>
          <p:nvPr>
            <p:ph idx="14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13" name="Google Shape;613;p35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14" name="Google Shape;614;p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" name="Google Shape;619;p35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0" name="Google Shape;620;p35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1" name="Google Shape;621;p35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2" name="Google Shape;622;p35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4" name="Google Shape;624;p35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28" name="Google Shape;628;p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3" name="Google Shape;633;p3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36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6" name="Google Shape;636;p36"/>
          <p:cNvSpPr txBox="1"/>
          <p:nvPr>
            <p:ph idx="4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idx="5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8" name="Google Shape;638;p36"/>
          <p:cNvSpPr txBox="1"/>
          <p:nvPr>
            <p:ph idx="6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7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40" name="Google Shape;640;p36"/>
          <p:cNvSpPr txBox="1"/>
          <p:nvPr>
            <p:ph idx="8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1" name="Google Shape;641;p36"/>
          <p:cNvSpPr txBox="1"/>
          <p:nvPr>
            <p:ph idx="9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4" name="Google Shape;644;p3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45" name="Google Shape;645;p3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0" name="Google Shape;650;p3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37"/>
          <p:cNvSpPr txBox="1"/>
          <p:nvPr>
            <p:ph idx="4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54" name="Google Shape;654;p3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55" name="Google Shape;655;p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3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4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9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664" name="Google Shape;664;p3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65" name="Google Shape;665;p3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3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142C4D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0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72" name="Google Shape;672;p4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74" name="Google Shape;674;p4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5" name="Google Shape;67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4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8" name="Google Shape;678;p40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79" name="Google Shape;679;p40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80" name="Google Shape;680;p40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solidFill>
          <a:srgbClr val="142C4D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" name="Google Shape;48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0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83" name="Google Shape;683;p4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85" name="Google Shape;685;p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p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9" name="Google Shape;689;p41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0" name="Google Shape;690;p41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1" name="Google Shape;691;p41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694" name="Google Shape;694;p4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5" name="Google Shape;695;p42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6" name="Google Shape;696;p42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7" name="Google Shape;697;p42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8" name="Google Shape;698;p4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▸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699" name="Google Shape;699;p4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▸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700" name="Google Shape;700;p4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▸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701" name="Google Shape;701;p42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2" name="Google Shape;702;p4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▸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05" name="Google Shape;705;p4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06" name="Google Shape;706;p4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▸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5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15" name="Google Shape;7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4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1" name="Google Shape;7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6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7" name="Google Shape;727;p46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8" name="Google Shape;728;p46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9" name="Google Shape;729;p46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30" name="Google Shape;730;p46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4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35" name="Google Shape;735;p47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36" name="Google Shape;736;p47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38" name="Google Shape;7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4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43" name="Google Shape;743;p48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44" name="Google Shape;7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8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7" name="Google Shape;747;p48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8" name="Google Shape;748;p48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49" name="Google Shape;749;p48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0" name="Google Shape;7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4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4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49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1" name="Google Shape;761;p49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62" name="Google Shape;762;p49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3" name="Google Shape;763;p49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5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50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69" name="Google Shape;769;p50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70" name="Google Shape;770;p50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73" name="Google Shape;773;p5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5" name="Google Shape;775;p5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77" name="Google Shape;777;p51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778" name="Google Shape;778;p5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27579A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2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81" name="Google Shape;781;p5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3" name="Google Shape;783;p5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85" name="Google Shape;785;p52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3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89" name="Google Shape;789;p5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1" name="Google Shape;791;p5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5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93" name="Google Shape;793;p53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94" name="Google Shape;794;p5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3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4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798" name="Google Shape;798;p5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54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801" name="Google Shape;801;p5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54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5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05" name="Google Shape;805;p5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5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5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55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5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5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6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13" name="Google Shape;813;p5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4" name="Google Shape;814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56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816" name="Google Shape;8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19" name="Google Shape;819;p5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21" name="Google Shape;821;p5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3" name="Google Shape;823;p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827" name="Google Shape;827;p5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29" name="Google Shape;829;p5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5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32" name="Google Shape;83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27579A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AAA4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142C4D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9" name="Google Shape;8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92" name="Google Shape;92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6" name="Google Shape;96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▸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9677749" y="269825"/>
            <a:ext cx="2009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7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9751000" y="6313250"/>
            <a:ext cx="731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4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09" name="Google Shape;709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9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38" name="Google Shape;838;p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39" name="Google Shape;839;p59"/>
          <p:cNvSpPr txBox="1"/>
          <p:nvPr>
            <p:ph idx="2" type="subTitle"/>
          </p:nvPr>
        </p:nvSpPr>
        <p:spPr>
          <a:xfrm>
            <a:off x="5660525" y="3665775"/>
            <a:ext cx="4446300" cy="6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Structuring history for the future.</a:t>
            </a:r>
            <a:endParaRPr sz="1800"/>
          </a:p>
        </p:txBody>
      </p:sp>
      <p:sp>
        <p:nvSpPr>
          <p:cNvPr id="840" name="Google Shape;840;p59"/>
          <p:cNvSpPr txBox="1"/>
          <p:nvPr>
            <p:ph type="title"/>
          </p:nvPr>
        </p:nvSpPr>
        <p:spPr>
          <a:xfrm>
            <a:off x="5660525" y="568624"/>
            <a:ext cx="5736300" cy="28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7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Commit messages as a long term investment</a:t>
            </a:r>
            <a:endParaRPr sz="5700"/>
          </a:p>
        </p:txBody>
      </p:sp>
      <p:pic>
        <p:nvPicPr>
          <p:cNvPr id="841" name="Google Shape;841;p59" title="File:Git format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825" y="2026975"/>
            <a:ext cx="1227799" cy="109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9"/>
          <p:cNvSpPr txBox="1"/>
          <p:nvPr/>
        </p:nvSpPr>
        <p:spPr>
          <a:xfrm>
            <a:off x="5660525" y="5148900"/>
            <a:ext cx="2576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Faisal Al-Rayes</a:t>
            </a:r>
            <a:br>
              <a:rPr lang="en"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Software </a:t>
            </a: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Delivery </a:t>
            </a: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Engineer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56" name="Google Shape;956;p68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methodology</a:t>
            </a:r>
            <a:endParaRPr/>
          </a:p>
        </p:txBody>
      </p:sp>
      <p:sp>
        <p:nvSpPr>
          <p:cNvPr id="957" name="Google Shape;957;p6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68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commit information on how the change was done.</a:t>
            </a:r>
            <a:endParaRPr/>
          </a:p>
        </p:txBody>
      </p:sp>
      <p:pic>
        <p:nvPicPr>
          <p:cNvPr id="959" name="Google Shape;9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8"/>
          <p:cNvSpPr/>
          <p:nvPr/>
        </p:nvSpPr>
        <p:spPr>
          <a:xfrm rot="1441053">
            <a:off x="4715682" y="2988680"/>
            <a:ext cx="1331150" cy="5248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61" name="Google Shape;961;p68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62" name="Google Shape;962;p68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63" name="Google Shape;963;p68" title="File:Flat tick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625" y="4514775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8" title="Right or wrong 5 | Free SV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274" y="3881208"/>
            <a:ext cx="6840826" cy="228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9"/>
          <p:cNvSpPr txBox="1"/>
          <p:nvPr>
            <p:ph type="title"/>
          </p:nvPr>
        </p:nvSpPr>
        <p:spPr>
          <a:xfrm>
            <a:off x="2076025" y="1883250"/>
            <a:ext cx="7176000" cy="10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</a:t>
            </a:r>
            <a:r>
              <a:rPr lang="en"/>
              <a:t>and</a:t>
            </a:r>
            <a:r>
              <a:rPr lang="en"/>
              <a:t> Tools</a:t>
            </a:r>
            <a:endParaRPr/>
          </a:p>
        </p:txBody>
      </p:sp>
      <p:sp>
        <p:nvSpPr>
          <p:cNvPr id="971" name="Google Shape;971;p6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72" name="Google Shape;972;p6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73" name="Google Shape;973;p69"/>
          <p:cNvSpPr/>
          <p:nvPr/>
        </p:nvSpPr>
        <p:spPr>
          <a:xfrm>
            <a:off x="10393125" y="295375"/>
            <a:ext cx="1514100" cy="354300"/>
          </a:xfrm>
          <a:prstGeom prst="rect">
            <a:avLst/>
          </a:prstGeom>
          <a:solidFill>
            <a:srgbClr val="142C4D"/>
          </a:solidFill>
          <a:ln cap="flat" cmpd="sng" w="9525">
            <a:solidFill>
              <a:srgbClr val="142C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74" name="Google Shape;974;p6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75" y="2303374"/>
            <a:ext cx="3349200" cy="33492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80" name="Google Shape;980;p70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Commits</a:t>
            </a:r>
            <a:endParaRPr/>
          </a:p>
        </p:txBody>
      </p:sp>
      <p:sp>
        <p:nvSpPr>
          <p:cNvPr id="981" name="Google Shape;981;p7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70"/>
          <p:cNvSpPr txBox="1"/>
          <p:nvPr>
            <p:ph idx="4294967295" type="subTitle"/>
          </p:nvPr>
        </p:nvSpPr>
        <p:spPr>
          <a:xfrm>
            <a:off x="885125" y="1424950"/>
            <a:ext cx="46104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https://www.conventionalcommits.org/</a:t>
            </a:r>
            <a:endParaRPr/>
          </a:p>
        </p:txBody>
      </p:sp>
      <p:sp>
        <p:nvSpPr>
          <p:cNvPr id="983" name="Google Shape;983;p70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4" name="Google Shape;984;p70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85" name="Google Shape;985;p70" title="Screenshot 2025-06-11 at 15.31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50" y="2565523"/>
            <a:ext cx="6717901" cy="26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91" name="Google Shape;991;p71"/>
          <p:cNvSpPr txBox="1"/>
          <p:nvPr>
            <p:ph idx="4294967295" type="title"/>
          </p:nvPr>
        </p:nvSpPr>
        <p:spPr>
          <a:xfrm>
            <a:off x="885050" y="871750"/>
            <a:ext cx="20313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Gitlint</a:t>
            </a:r>
            <a:endParaRPr/>
          </a:p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4294967295" type="subTitle"/>
          </p:nvPr>
        </p:nvSpPr>
        <p:spPr>
          <a:xfrm>
            <a:off x="885125" y="1424950"/>
            <a:ext cx="46104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https://jorisroovers.com/gitlint/</a:t>
            </a:r>
            <a:endParaRPr/>
          </a:p>
        </p:txBody>
      </p:sp>
      <p:sp>
        <p:nvSpPr>
          <p:cNvPr id="994" name="Google Shape;994;p71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95" name="Google Shape;995;p71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96" name="Google Shape;996;p71" title="Screenshot 2025-06-11 at 16.01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000" y="794313"/>
            <a:ext cx="5550772" cy="52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1002" name="Google Shape;1002;p72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Message Template</a:t>
            </a:r>
            <a:endParaRPr/>
          </a:p>
        </p:txBody>
      </p:sp>
      <p:sp>
        <p:nvSpPr>
          <p:cNvPr id="1003" name="Google Shape;1003;p7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72"/>
          <p:cNvSpPr txBox="1"/>
          <p:nvPr>
            <p:ph idx="4294967295" type="subTitle"/>
          </p:nvPr>
        </p:nvSpPr>
        <p:spPr>
          <a:xfrm>
            <a:off x="885125" y="1424950"/>
            <a:ext cx="88629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https://git-scm.com/docs/git-commit/2.10.5#Documentation/git-commit.txt---templateltfilegt</a:t>
            </a:r>
            <a:endParaRPr/>
          </a:p>
        </p:txBody>
      </p:sp>
      <p:sp>
        <p:nvSpPr>
          <p:cNvPr id="1005" name="Google Shape;1005;p72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06" name="Google Shape;1006;p72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007" name="Google Shape;1007;p72" title="Screenshot 2025-06-11 at 16.03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25" y="1857751"/>
            <a:ext cx="4556974" cy="38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2" title="Screenshot 2025-06-11 at 16.05.33.png"/>
          <p:cNvPicPr preferRelativeResize="0"/>
          <p:nvPr/>
        </p:nvPicPr>
        <p:blipFill rotWithShape="1">
          <a:blip r:embed="rId4">
            <a:alphaModFix/>
          </a:blip>
          <a:srcRect b="0" l="1808" r="4951" t="0"/>
          <a:stretch/>
        </p:blipFill>
        <p:spPr>
          <a:xfrm>
            <a:off x="5712750" y="2135500"/>
            <a:ext cx="6203276" cy="5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2" title="Screenshot 2025-06-11 at 16.10.05.png"/>
          <p:cNvPicPr preferRelativeResize="0"/>
          <p:nvPr/>
        </p:nvPicPr>
        <p:blipFill rotWithShape="1">
          <a:blip r:embed="rId5">
            <a:alphaModFix/>
          </a:blip>
          <a:srcRect b="8892" l="0" r="0" t="0"/>
          <a:stretch/>
        </p:blipFill>
        <p:spPr>
          <a:xfrm>
            <a:off x="5712750" y="4600900"/>
            <a:ext cx="6339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2"/>
          <p:cNvSpPr txBox="1"/>
          <p:nvPr/>
        </p:nvSpPr>
        <p:spPr>
          <a:xfrm>
            <a:off x="6075950" y="3346125"/>
            <a:ext cx="5231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ed Hat Text"/>
                <a:ea typeface="Red Hat Text"/>
                <a:cs typeface="Red Hat Text"/>
                <a:sym typeface="Red Hat Text"/>
              </a:rPr>
              <a:t>Or</a:t>
            </a:r>
            <a:endParaRPr b="1"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add the following to your &lt;cloned-repo&gt;/git/config file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3"/>
          <p:cNvSpPr txBox="1"/>
          <p:nvPr>
            <p:ph type="title"/>
          </p:nvPr>
        </p:nvSpPr>
        <p:spPr>
          <a:xfrm>
            <a:off x="2034875" y="2207850"/>
            <a:ext cx="5317500" cy="168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 for you attention!</a:t>
            </a:r>
            <a:endParaRPr sz="4600"/>
          </a:p>
        </p:txBody>
      </p:sp>
      <p:sp>
        <p:nvSpPr>
          <p:cNvPr id="1016" name="Google Shape;1016;p7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7" name="Google Shape;101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700" y="941050"/>
            <a:ext cx="2606178" cy="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3"/>
          <p:cNvSpPr/>
          <p:nvPr/>
        </p:nvSpPr>
        <p:spPr>
          <a:xfrm>
            <a:off x="2034875" y="1223450"/>
            <a:ext cx="2271300" cy="293100"/>
          </a:xfrm>
          <a:prstGeom prst="rect">
            <a:avLst/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19" name="Google Shape;1019;p73"/>
          <p:cNvSpPr/>
          <p:nvPr/>
        </p:nvSpPr>
        <p:spPr>
          <a:xfrm>
            <a:off x="10490825" y="356450"/>
            <a:ext cx="1282200" cy="231900"/>
          </a:xfrm>
          <a:prstGeom prst="rect">
            <a:avLst/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020" name="Google Shape;1020;p73" title="qrcode_github.com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775" y="74075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848" name="Google Shape;848;p60"/>
          <p:cNvSpPr txBox="1"/>
          <p:nvPr>
            <p:ph type="title"/>
          </p:nvPr>
        </p:nvSpPr>
        <p:spPr>
          <a:xfrm>
            <a:off x="2052850" y="608950"/>
            <a:ext cx="2929500" cy="8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</a:t>
            </a:r>
            <a:endParaRPr/>
          </a:p>
        </p:txBody>
      </p:sp>
      <p:sp>
        <p:nvSpPr>
          <p:cNvPr id="849" name="Google Shape;849;p60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pic>
        <p:nvPicPr>
          <p:cNvPr id="850" name="Google Shape;8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50" y="1762600"/>
            <a:ext cx="7143725" cy="47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0"/>
          <p:cNvSpPr/>
          <p:nvPr/>
        </p:nvSpPr>
        <p:spPr>
          <a:xfrm>
            <a:off x="2063150" y="18094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2" name="Google Shape;852;p60"/>
          <p:cNvSpPr/>
          <p:nvPr/>
        </p:nvSpPr>
        <p:spPr>
          <a:xfrm>
            <a:off x="2063150" y="250627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3" name="Google Shape;853;p60"/>
          <p:cNvSpPr/>
          <p:nvPr/>
        </p:nvSpPr>
        <p:spPr>
          <a:xfrm>
            <a:off x="2063150" y="31740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4" name="Google Shape;854;p60"/>
          <p:cNvSpPr/>
          <p:nvPr/>
        </p:nvSpPr>
        <p:spPr>
          <a:xfrm>
            <a:off x="2063150" y="384172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5" name="Google Shape;855;p60"/>
          <p:cNvSpPr/>
          <p:nvPr/>
        </p:nvSpPr>
        <p:spPr>
          <a:xfrm>
            <a:off x="2063150" y="45386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6" name="Google Shape;856;p60"/>
          <p:cNvSpPr/>
          <p:nvPr/>
        </p:nvSpPr>
        <p:spPr>
          <a:xfrm>
            <a:off x="2063150" y="523547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1"/>
          <p:cNvSpPr txBox="1"/>
          <p:nvPr>
            <p:ph type="title"/>
          </p:nvPr>
        </p:nvSpPr>
        <p:spPr>
          <a:xfrm>
            <a:off x="2100000" y="425550"/>
            <a:ext cx="7992000" cy="9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log of shame</a:t>
            </a:r>
            <a:endParaRPr/>
          </a:p>
        </p:txBody>
      </p:sp>
      <p:sp>
        <p:nvSpPr>
          <p:cNvPr id="862" name="Google Shape;862;p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6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/>
          </a:p>
        </p:txBody>
      </p:sp>
      <p:pic>
        <p:nvPicPr>
          <p:cNvPr id="864" name="Google Shape;864;p61" title="Screenshot 2025-06-14 at 9.50.30.png"/>
          <p:cNvPicPr preferRelativeResize="0"/>
          <p:nvPr/>
        </p:nvPicPr>
        <p:blipFill rotWithShape="1">
          <a:blip r:embed="rId3">
            <a:alphaModFix/>
          </a:blip>
          <a:srcRect b="0" l="9676" r="8804" t="0"/>
          <a:stretch/>
        </p:blipFill>
        <p:spPr>
          <a:xfrm>
            <a:off x="2746225" y="1762475"/>
            <a:ext cx="6699540" cy="45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2"/>
          <p:cNvSpPr txBox="1"/>
          <p:nvPr>
            <p:ph type="title"/>
          </p:nvPr>
        </p:nvSpPr>
        <p:spPr>
          <a:xfrm>
            <a:off x="447775" y="1084550"/>
            <a:ext cx="7871100" cy="16980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value can I extract from this talk?</a:t>
            </a:r>
            <a:endParaRPr sz="4000"/>
          </a:p>
        </p:txBody>
      </p:sp>
      <p:sp>
        <p:nvSpPr>
          <p:cNvPr id="870" name="Google Shape;870;p6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71" name="Google Shape;871;p62"/>
          <p:cNvSpPr txBox="1"/>
          <p:nvPr>
            <p:ph idx="1" type="subTitle"/>
          </p:nvPr>
        </p:nvSpPr>
        <p:spPr>
          <a:xfrm>
            <a:off x="447775" y="0"/>
            <a:ext cx="5148900" cy="872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72" name="Google Shape;872;p62"/>
          <p:cNvSpPr txBox="1"/>
          <p:nvPr/>
        </p:nvSpPr>
        <p:spPr>
          <a:xfrm>
            <a:off x="8800500" y="2361075"/>
            <a:ext cx="3391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Work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Change)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Gather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</a:t>
            </a: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Construction</a:t>
            </a: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Message)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Publish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Push)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73" name="Google Shape;873;p62"/>
          <p:cNvSpPr/>
          <p:nvPr/>
        </p:nvSpPr>
        <p:spPr>
          <a:xfrm>
            <a:off x="11398775" y="2705525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74" name="Google Shape;874;p62"/>
          <p:cNvSpPr/>
          <p:nvPr/>
        </p:nvSpPr>
        <p:spPr>
          <a:xfrm>
            <a:off x="11398775" y="3619663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75" name="Google Shape;875;p62"/>
          <p:cNvSpPr/>
          <p:nvPr/>
        </p:nvSpPr>
        <p:spPr>
          <a:xfrm>
            <a:off x="11398775" y="4533800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76" name="Google Shape;876;p62" title="Black And White Thinking Images | Free Photos, PNG Stickers ...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4744400" y="2345950"/>
            <a:ext cx="3770650" cy="3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2"/>
          <p:cNvSpPr txBox="1"/>
          <p:nvPr/>
        </p:nvSpPr>
        <p:spPr>
          <a:xfrm>
            <a:off x="813675" y="2950125"/>
            <a:ext cx="44586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Think at the forefront of your mind of the way you structure your commits.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Think of commit message structures that would make sense for the projects you work on.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3"/>
          <p:cNvSpPr txBox="1"/>
          <p:nvPr>
            <p:ph type="title"/>
          </p:nvPr>
        </p:nvSpPr>
        <p:spPr>
          <a:xfrm>
            <a:off x="4335750" y="871750"/>
            <a:ext cx="3520500" cy="7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83" name="Google Shape;883;p6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884" name="Google Shape;884;p6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85" name="Google Shape;885;p63"/>
          <p:cNvSpPr/>
          <p:nvPr/>
        </p:nvSpPr>
        <p:spPr>
          <a:xfrm>
            <a:off x="8726375" y="1601050"/>
            <a:ext cx="804300" cy="33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86" name="Google Shape;886;p63"/>
          <p:cNvSpPr/>
          <p:nvPr/>
        </p:nvSpPr>
        <p:spPr>
          <a:xfrm flipH="1">
            <a:off x="2620075" y="1601050"/>
            <a:ext cx="804300" cy="33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87" name="Google Shape;887;p63"/>
          <p:cNvSpPr txBox="1"/>
          <p:nvPr/>
        </p:nvSpPr>
        <p:spPr>
          <a:xfrm>
            <a:off x="3401250" y="1947350"/>
            <a:ext cx="53895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“0”: “Understand commits on a high level”,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“1”: “Commit structure elements”,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“2”: “Commit message example”,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“3”: “tools that could be helpful”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/>
          <p:nvPr>
            <p:ph type="title"/>
          </p:nvPr>
        </p:nvSpPr>
        <p:spPr>
          <a:xfrm>
            <a:off x="447775" y="1054000"/>
            <a:ext cx="8851500" cy="1769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E0000"/>
                </a:solidFill>
              </a:rPr>
              <a:t>Ground up understanding of git commits</a:t>
            </a:r>
            <a:endParaRPr sz="1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/>
              <a:t>Git commits are meant to package a set of changes into a single unit of storage and need a good label to perform their job well.</a:t>
            </a:r>
            <a:endParaRPr sz="1600"/>
          </a:p>
        </p:txBody>
      </p:sp>
      <p:sp>
        <p:nvSpPr>
          <p:cNvPr id="893" name="Google Shape;893;p6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94" name="Google Shape;894;p6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5" name="Google Shape;895;p64" title="chalkboard label jars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25" y="2907650"/>
            <a:ext cx="4733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4"/>
          <p:cNvSpPr/>
          <p:nvPr/>
        </p:nvSpPr>
        <p:spPr>
          <a:xfrm>
            <a:off x="10356500" y="258750"/>
            <a:ext cx="14775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97" name="Google Shape;897;p64"/>
          <p:cNvSpPr/>
          <p:nvPr/>
        </p:nvSpPr>
        <p:spPr>
          <a:xfrm>
            <a:off x="9684850" y="6248250"/>
            <a:ext cx="8850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/>
          </a:p>
        </p:txBody>
      </p:sp>
      <p:sp>
        <p:nvSpPr>
          <p:cNvPr id="903" name="Google Shape;903;p6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structure elements</a:t>
            </a:r>
            <a:endParaRPr/>
          </a:p>
        </p:txBody>
      </p:sp>
      <p:sp>
        <p:nvSpPr>
          <p:cNvPr id="904" name="Google Shape;904;p6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65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These are some of the </a:t>
            </a:r>
            <a:r>
              <a:rPr lang="en"/>
              <a:t>most</a:t>
            </a:r>
            <a:r>
              <a:rPr lang="en"/>
              <a:t> common structure elements when it comes to commit messages.</a:t>
            </a:r>
            <a:endParaRPr/>
          </a:p>
        </p:txBody>
      </p:sp>
      <p:sp>
        <p:nvSpPr>
          <p:cNvPr id="906" name="Google Shape;906;p65"/>
          <p:cNvSpPr txBox="1"/>
          <p:nvPr>
            <p:ph idx="4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What does the commit enable/do? (start with uppercase imperative verb)</a:t>
            </a:r>
            <a:endParaRPr/>
          </a:p>
        </p:txBody>
      </p:sp>
      <p:sp>
        <p:nvSpPr>
          <p:cNvPr id="907" name="Google Shape;907;p65"/>
          <p:cNvSpPr txBox="1"/>
          <p:nvPr>
            <p:ph idx="5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Title</a:t>
            </a:r>
            <a:endParaRPr/>
          </a:p>
        </p:txBody>
      </p:sp>
      <p:sp>
        <p:nvSpPr>
          <p:cNvPr id="908" name="Google Shape;908;p65"/>
          <p:cNvSpPr txBox="1"/>
          <p:nvPr>
            <p:ph idx="6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Keep the title length up to 50 characters and the rest up to 72 characters.</a:t>
            </a:r>
            <a:endParaRPr/>
          </a:p>
        </p:txBody>
      </p:sp>
      <p:sp>
        <p:nvSpPr>
          <p:cNvPr id="909" name="Google Shape;909;p65"/>
          <p:cNvSpPr txBox="1"/>
          <p:nvPr>
            <p:ph idx="7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lengths</a:t>
            </a:r>
            <a:endParaRPr/>
          </a:p>
        </p:txBody>
      </p:sp>
      <p:sp>
        <p:nvSpPr>
          <p:cNvPr id="910" name="Google Shape;910;p65"/>
          <p:cNvSpPr txBox="1"/>
          <p:nvPr>
            <p:ph idx="8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How was this change </a:t>
            </a:r>
            <a:r>
              <a:rPr lang="en"/>
              <a:t>implemented?</a:t>
            </a:r>
            <a:endParaRPr/>
          </a:p>
        </p:txBody>
      </p:sp>
      <p:sp>
        <p:nvSpPr>
          <p:cNvPr id="911" name="Google Shape;911;p65"/>
          <p:cNvSpPr txBox="1"/>
          <p:nvPr>
            <p:ph idx="9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12" name="Google Shape;912;p65"/>
          <p:cNvSpPr txBox="1"/>
          <p:nvPr>
            <p:ph idx="13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Why was this commit </a:t>
            </a:r>
            <a:r>
              <a:rPr lang="en"/>
              <a:t>necessary?</a:t>
            </a:r>
            <a:endParaRPr/>
          </a:p>
        </p:txBody>
      </p:sp>
      <p:sp>
        <p:nvSpPr>
          <p:cNvPr id="913" name="Google Shape;913;p65"/>
          <p:cNvSpPr txBox="1"/>
          <p:nvPr>
            <p:ph idx="14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</p:txBody>
      </p:sp>
      <p:pic>
        <p:nvPicPr>
          <p:cNvPr id="914" name="Google Shape;914;p65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931425" y="2482724"/>
            <a:ext cx="1008925" cy="10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5"/>
          <p:cNvPicPr preferRelativeResize="0"/>
          <p:nvPr/>
        </p:nvPicPr>
        <p:blipFill rotWithShape="1">
          <a:blip r:embed="rId4">
            <a:alphaModFix/>
          </a:blip>
          <a:srcRect b="0" l="109" r="119" t="0"/>
          <a:stretch/>
        </p:blipFill>
        <p:spPr>
          <a:xfrm>
            <a:off x="4251888" y="2482724"/>
            <a:ext cx="1008925" cy="100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2375" y="2483861"/>
            <a:ext cx="1008925" cy="100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5"/>
          <p:cNvPicPr preferRelativeResize="0"/>
          <p:nvPr/>
        </p:nvPicPr>
        <p:blipFill rotWithShape="1">
          <a:blip r:embed="rId6">
            <a:alphaModFix/>
          </a:blip>
          <a:srcRect b="0" l="20767" r="20767" t="0"/>
          <a:stretch/>
        </p:blipFill>
        <p:spPr>
          <a:xfrm>
            <a:off x="4609300" y="6114575"/>
            <a:ext cx="367750" cy="6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10949" y="2482742"/>
            <a:ext cx="1008925" cy="100889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5"/>
          <p:cNvSpPr/>
          <p:nvPr/>
        </p:nvSpPr>
        <p:spPr>
          <a:xfrm>
            <a:off x="9684850" y="6248250"/>
            <a:ext cx="8850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20" name="Google Shape;920;p65"/>
          <p:cNvSpPr/>
          <p:nvPr/>
        </p:nvSpPr>
        <p:spPr>
          <a:xfrm>
            <a:off x="10356500" y="258750"/>
            <a:ext cx="14775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26" name="Google Shape;926;p66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title</a:t>
            </a:r>
            <a:endParaRPr/>
          </a:p>
        </p:txBody>
      </p:sp>
      <p:sp>
        <p:nvSpPr>
          <p:cNvPr id="927" name="Google Shape;927;p6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" name="Google Shape;928;p66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what this commit represents.</a:t>
            </a:r>
            <a:endParaRPr/>
          </a:p>
        </p:txBody>
      </p:sp>
      <p:pic>
        <p:nvPicPr>
          <p:cNvPr id="929" name="Google Shape;9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325" y="4281590"/>
            <a:ext cx="8675793" cy="2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6"/>
          <p:cNvSpPr/>
          <p:nvPr/>
        </p:nvSpPr>
        <p:spPr>
          <a:xfrm rot="1441053">
            <a:off x="4055457" y="3166592"/>
            <a:ext cx="1331150" cy="5248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31" name="Google Shape;931;p66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32" name="Google Shape;932;p66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33" name="Google Shape;933;p66" title="File:Flat tick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50" y="3916513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6" title="Right or wrong 5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41" name="Google Shape;941;p67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reasoning</a:t>
            </a:r>
            <a:endParaRPr/>
          </a:p>
        </p:txBody>
      </p:sp>
      <p:sp>
        <p:nvSpPr>
          <p:cNvPr id="942" name="Google Shape;942;p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3" name="Google Shape;943;p67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why this commit was necessary.</a:t>
            </a:r>
            <a:endParaRPr/>
          </a:p>
        </p:txBody>
      </p:sp>
      <p:sp>
        <p:nvSpPr>
          <p:cNvPr id="944" name="Google Shape;944;p67"/>
          <p:cNvSpPr/>
          <p:nvPr/>
        </p:nvSpPr>
        <p:spPr>
          <a:xfrm rot="2086953">
            <a:off x="4216355" y="3243145"/>
            <a:ext cx="1331023" cy="5248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45" name="Google Shape;945;p67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46" name="Google Shape;946;p67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47" name="Google Shape;947;p67" title="File:Flat tick icon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50" y="4724900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874" y="4390183"/>
            <a:ext cx="7165101" cy="169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7" title="Right or wrong 5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